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5" r:id="rId18"/>
    <p:sldId id="270" r:id="rId19"/>
    <p:sldId id="272" r:id="rId20"/>
    <p:sldId id="273" r:id="rId21"/>
    <p:sldId id="274" r:id="rId22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anziska Neu" initials="FN" lastIdx="1" clrIdx="0">
    <p:extLst>
      <p:ext uri="{19B8F6BF-5375-455C-9EA6-DF929625EA0E}">
        <p15:presenceInfo xmlns:p15="http://schemas.microsoft.com/office/powerpoint/2012/main" userId="fae25c937674582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16" d="100"/>
          <a:sy n="116" d="100"/>
        </p:scale>
        <p:origin x="654" y="-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spc="-1">
                <a:latin typeface="Arial"/>
              </a:rPr>
              <a:t>Format der Notizen mittels Klicken bearbeiten</a:t>
            </a:r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spc="-1">
                <a:latin typeface="Times New Roman"/>
              </a:rPr>
              <a:t>&lt;Kopfzeile&gt;</a:t>
            </a:r>
            <a:endParaRPr/>
          </a:p>
        </p:txBody>
      </p:sp>
      <p:sp>
        <p:nvSpPr>
          <p:cNvPr id="78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spc="-1">
                <a:latin typeface="Times New Roman"/>
              </a:rPr>
              <a:t>&lt;Datum/Uhrzeit&gt;</a:t>
            </a:r>
            <a:endParaRPr/>
          </a:p>
        </p:txBody>
      </p:sp>
      <p:sp>
        <p:nvSpPr>
          <p:cNvPr id="79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spc="-1">
                <a:latin typeface="Times New Roman"/>
              </a:rPr>
              <a:t>&lt;Fußzeile&gt;</a:t>
            </a:r>
            <a:endParaRPr/>
          </a:p>
        </p:txBody>
      </p:sp>
      <p:sp>
        <p:nvSpPr>
          <p:cNvPr id="80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DFA19955-EE06-42D9-9EDB-FEBBE18959F6}" type="slidenum">
              <a:rPr lang="de-DE" sz="1400" spc="-1">
                <a:latin typeface="Times New Roman"/>
              </a:rPr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8648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92625799-3A1A-4055-8B77-005B2D373E98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8670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BA3A9FD-FA4C-4FD8-93A1-8AAD153385A2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1472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FDEE873-3D8C-44BD-A308-09AA977DD8AA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144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E89AF7A-A431-46B0-996B-1C70A3BE94A0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25546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E89AF7A-A431-46B0-996B-1C70A3BE94A0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33067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E89AF7A-A431-46B0-996B-1C70A3BE94A0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35552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E89AF7A-A431-46B0-996B-1C70A3BE94A0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17038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E89AF7A-A431-46B0-996B-1C70A3BE94A0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8052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E89AF7A-A431-46B0-996B-1C70A3BE94A0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02104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E89AF7A-A431-46B0-996B-1C70A3BE94A0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8366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E89AF7A-A431-46B0-996B-1C70A3BE94A0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1923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3FBB6FE6-A49E-45C2-8E74-98DAA57C8073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35421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E89AF7A-A431-46B0-996B-1C70A3BE94A0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31912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015F41E6-5F12-4636-BA90-191254F40501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6627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A55A062-DB0D-456F-BE9F-0BC7621267D4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77170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97ABDE7A-37F7-4677-8224-15C7C1FB8A85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4469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8092AB7-E1C2-4BCC-9A28-B21E092FF8C8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8495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902B2DEA-77B3-477D-A4D6-234B63B15363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65196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12BEF9C-4984-4449-9D0B-000768689C53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63784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D2B6CAF-9AAD-4CD8-8FEA-4F9C7357F445}" type="slidenum">
              <a:rPr lang="de-DE" sz="1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2135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5" name="Grafik 3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" name="Grafik 3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4" name="Grafik 73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5" name="Grafik 7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120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01.12.15</a:t>
            </a:r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B085F8CC-0FAD-410B-9EFB-974F5FC5D74B}" type="slidenum">
              <a:rPr lang="de-DE" sz="120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120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01.12.15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80510C23-88E4-455F-8ABC-DA10AB69C9B6}" type="slidenum">
              <a:rPr lang="de-DE" sz="120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‹Nr.›</a:t>
            </a:fld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spc="-1">
                <a:latin typeface="Calibri"/>
              </a:rPr>
              <a:t>Format des Titeltextes durch Klicken bearbeiten</a:t>
            </a:r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3200" spc="-1">
                <a:latin typeface="Calibri"/>
              </a:rPr>
              <a:t>Format des Gliederungstextes durch Klicken bearbeiten</a:t>
            </a:r>
            <a:endParaRPr/>
          </a:p>
          <a:p>
            <a:pPr marL="864000" lvl="1" indent="-324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400" spc="-1">
                <a:latin typeface="Calibri"/>
              </a:rPr>
              <a:t>Zweite Gliederungsebene</a:t>
            </a:r>
            <a:endParaRPr/>
          </a:p>
          <a:p>
            <a:pPr marL="1296000" lvl="2" indent="-288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Calibri"/>
              </a:rPr>
              <a:t>Dritte Gliederungsebene</a:t>
            </a:r>
            <a:endParaRPr/>
          </a:p>
          <a:p>
            <a:pPr marL="1728000" lvl="3" indent="-216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000" spc="-1">
                <a:latin typeface="Calibri"/>
              </a:rPr>
              <a:t>Vierte Gliederungsebene</a:t>
            </a:r>
            <a:endParaRPr/>
          </a:p>
          <a:p>
            <a:pPr marL="2160000" lvl="4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Calibri"/>
              </a:rPr>
              <a:t>Fünfte Gliederungsebene</a:t>
            </a:r>
            <a:endParaRPr/>
          </a:p>
          <a:p>
            <a:pPr marL="2592000" lvl="5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Calibri"/>
              </a:rPr>
              <a:t>Sechste Gliederungsebene</a:t>
            </a:r>
            <a:endParaRPr/>
          </a:p>
          <a:p>
            <a:pPr marL="3024000" lvl="6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Calibri"/>
              </a:rPr>
              <a:t>Siebte Gliederungsebene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rafik 80"/>
          <p:cNvPicPr/>
          <p:nvPr/>
        </p:nvPicPr>
        <p:blipFill>
          <a:blip r:embed="rId3"/>
          <a:stretch/>
        </p:blipFill>
        <p:spPr>
          <a:xfrm>
            <a:off x="1944000" y="360000"/>
            <a:ext cx="5348160" cy="619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rafik 89"/>
          <p:cNvPicPr/>
          <p:nvPr/>
        </p:nvPicPr>
        <p:blipFill>
          <a:blip r:embed="rId3"/>
          <a:stretch/>
        </p:blipFill>
        <p:spPr>
          <a:xfrm>
            <a:off x="291960" y="720000"/>
            <a:ext cx="8564040" cy="525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rafik 90"/>
          <p:cNvPicPr/>
          <p:nvPr/>
        </p:nvPicPr>
        <p:blipFill>
          <a:blip r:embed="rId3"/>
          <a:stretch/>
        </p:blipFill>
        <p:spPr>
          <a:xfrm>
            <a:off x="1080000" y="482040"/>
            <a:ext cx="7220520" cy="5781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rafik 91"/>
          <p:cNvPicPr/>
          <p:nvPr/>
        </p:nvPicPr>
        <p:blipFill>
          <a:blip r:embed="rId3"/>
          <a:stretch/>
        </p:blipFill>
        <p:spPr>
          <a:xfrm>
            <a:off x="144000" y="792000"/>
            <a:ext cx="8697600" cy="532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456"/>
            <a:ext cx="9144000" cy="437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841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05" y="914049"/>
            <a:ext cx="7811590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33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2397760" y="2225040"/>
            <a:ext cx="2847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Videodemo </a:t>
            </a:r>
            <a:r>
              <a:rPr lang="de-DE" dirty="0" err="1" smtClean="0"/>
              <a:t>Oculus</a:t>
            </a:r>
            <a:r>
              <a:rPr lang="de-DE" dirty="0" smtClean="0"/>
              <a:t>-Kinect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8452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44" t="9731" r="17111" b="3173"/>
          <a:stretch/>
        </p:blipFill>
        <p:spPr>
          <a:xfrm>
            <a:off x="274250" y="548641"/>
            <a:ext cx="8534540" cy="606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602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dFoin Dragon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532" end="3446.3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7118" y="798830"/>
            <a:ext cx="7142162" cy="535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978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78" y="1423707"/>
            <a:ext cx="8554644" cy="401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57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47" y="1395128"/>
            <a:ext cx="8106906" cy="406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33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rafik 81"/>
          <p:cNvPicPr/>
          <p:nvPr/>
        </p:nvPicPr>
        <p:blipFill>
          <a:blip r:embed="rId3"/>
          <a:stretch/>
        </p:blipFill>
        <p:spPr>
          <a:xfrm>
            <a:off x="144360" y="126720"/>
            <a:ext cx="8783640" cy="658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15" y="875943"/>
            <a:ext cx="7478169" cy="510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48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1872000" y="2016000"/>
            <a:ext cx="5904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de-DE" sz="1800" spc="-1">
                <a:latin typeface="Arial"/>
              </a:rPr>
              <a:t>Geste LeanForwardBackward Video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1944000" y="3168000"/>
            <a:ext cx="5976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de-DE" sz="1800" spc="-1">
                <a:latin typeface="Arial"/>
              </a:rPr>
              <a:t>Geste LeanLeftRight Video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2448000" y="2808000"/>
            <a:ext cx="4392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de-DE" sz="1800" spc="-1">
                <a:latin typeface="Arial"/>
              </a:rPr>
              <a:t>Geste Slower Faster Video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rafik 85"/>
          <p:cNvPicPr/>
          <p:nvPr/>
        </p:nvPicPr>
        <p:blipFill>
          <a:blip r:embed="rId3"/>
          <a:stretch/>
        </p:blipFill>
        <p:spPr>
          <a:xfrm>
            <a:off x="199440" y="648000"/>
            <a:ext cx="8800560" cy="532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rafik 86"/>
          <p:cNvPicPr/>
          <p:nvPr/>
        </p:nvPicPr>
        <p:blipFill>
          <a:blip r:embed="rId3"/>
          <a:stretch/>
        </p:blipFill>
        <p:spPr>
          <a:xfrm>
            <a:off x="144000" y="780120"/>
            <a:ext cx="8778600" cy="5195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rafik 87"/>
          <p:cNvPicPr/>
          <p:nvPr/>
        </p:nvPicPr>
        <p:blipFill>
          <a:blip r:embed="rId3"/>
          <a:stretch/>
        </p:blipFill>
        <p:spPr>
          <a:xfrm>
            <a:off x="216360" y="792000"/>
            <a:ext cx="8690040" cy="511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rafik 88"/>
          <p:cNvPicPr/>
          <p:nvPr/>
        </p:nvPicPr>
        <p:blipFill>
          <a:blip r:embed="rId3"/>
          <a:stretch/>
        </p:blipFill>
        <p:spPr>
          <a:xfrm>
            <a:off x="1008000" y="576000"/>
            <a:ext cx="7210800" cy="5762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</Words>
  <Application>Microsoft Office PowerPoint</Application>
  <PresentationFormat>Bildschirmpräsentation (4:3)</PresentationFormat>
  <Paragraphs>24</Paragraphs>
  <Slides>20</Slides>
  <Notes>20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DejaVu Sans</vt:lpstr>
      <vt:lpstr>StarSymbol</vt:lpstr>
      <vt:lpstr>Times New Roman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Franziska Neu</cp:lastModifiedBy>
  <cp:revision>15</cp:revision>
  <dcterms:created xsi:type="dcterms:W3CDTF">2015-12-01T13:36:53Z</dcterms:created>
  <dcterms:modified xsi:type="dcterms:W3CDTF">2015-12-01T22:19:02Z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Company">
    <vt:lpwstr>Microsoft Corporation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  <property fmtid="{D5CDD505-2E9C-101B-9397-08002B2CF9AE}" pid="13" name="Tfs.IsStoryboard">
    <vt:bool>true</vt:bool>
  </property>
</Properties>
</file>